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42F4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125" d="100"/>
          <a:sy n="125" d="100"/>
        </p:scale>
        <p:origin x="-2034" y="-79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F09F05-EC8A-466D-E4E4-6744E1F7365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6D1FF60-D202-ECEA-1999-7510EB37739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0DF48FA-7882-B9B4-5433-04BA7ACFB7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B13424-7CE6-4812-A561-F444593D9A87}" type="datetimeFigureOut">
              <a:rPr lang="en-AU" smtClean="0"/>
              <a:t>25/10/2025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25C5FF-05DF-0F3E-761E-C4B1B5949E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6B925E1-ADE3-6683-592B-61072F36F4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A943F5-4F83-4CF7-AA81-435F4CB91F1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617698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AEDF55-3C48-EA74-42AE-BEB79DA9BD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C4F1C2D-1791-461E-2C73-4A353A28698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B7FB14-39F7-CC40-699E-6AB57A5BF5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B13424-7CE6-4812-A561-F444593D9A87}" type="datetimeFigureOut">
              <a:rPr lang="en-AU" smtClean="0"/>
              <a:t>25/10/2025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865B453-30BA-3202-55A0-FE86F29F67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3E53B23-4AD9-088F-41B0-D7ADB25CE7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A943F5-4F83-4CF7-AA81-435F4CB91F1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018094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A1052EA-2487-9698-A69B-B5CA7A3751F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7E5E75C-07E3-F5A2-39DA-E2DFE11D268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DDE901A-3F38-8BBB-0BE7-0E154C27B6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B13424-7CE6-4812-A561-F444593D9A87}" type="datetimeFigureOut">
              <a:rPr lang="en-AU" smtClean="0"/>
              <a:t>25/10/2025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154F0EF-34F0-8567-8711-B1C4EEF53E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0C8DD5B-2B1F-F755-9A65-AED38AC771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A943F5-4F83-4CF7-AA81-435F4CB91F1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706246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ACBDB7-A92F-B2AB-1A8F-F5FC5F24D8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D4478E-47CE-EE20-8712-213020399B7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095EBE1-9BF2-4AA7-66E8-DE21842F48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B13424-7CE6-4812-A561-F444593D9A87}" type="datetimeFigureOut">
              <a:rPr lang="en-AU" smtClean="0"/>
              <a:t>25/10/2025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C7FE25-3342-580F-4345-D2E1868B7D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36FB1F2-728D-8339-32B7-AB05577A69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A943F5-4F83-4CF7-AA81-435F4CB91F1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9055635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6D38C7-80AA-1434-6CEC-AEF36AAC69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BD71ADD-B351-3520-B974-13B7B51146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071CECC-4C49-9692-F901-035039BFF2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B13424-7CE6-4812-A561-F444593D9A87}" type="datetimeFigureOut">
              <a:rPr lang="en-AU" smtClean="0"/>
              <a:t>25/10/2025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CBFF51-021C-FD05-4BE2-5F0638F24B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A767165-DF7E-5F05-2E57-72D7FBF3F0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A943F5-4F83-4CF7-AA81-435F4CB91F1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99753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4DEDB7-B036-BBFD-71E1-C474C261F1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0A8A673-D311-F342-5E63-9690FD2AA44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0D915F3-058A-1EF9-340E-35E2F683173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98F4A34-CEA7-95F4-E73A-C8377C7EEF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B13424-7CE6-4812-A561-F444593D9A87}" type="datetimeFigureOut">
              <a:rPr lang="en-AU" smtClean="0"/>
              <a:t>25/10/2025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1E86858-C2A4-8DE2-CBF2-BF7D580861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A37C7B7-97D1-D9E6-891A-2A0D034569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A943F5-4F83-4CF7-AA81-435F4CB91F1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503703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9A6923-B38C-B654-BEA2-153176D03A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E66A4CB-FFD3-794F-5726-155E93D6972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D082BB7-D55E-F7C9-BB60-34BDF914CFA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5D8B227-2432-E729-FE70-CC311451C2E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48E46B0-FD2C-C8DC-7133-F10E76ED2CD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E5ABE11-F467-7DB9-BE96-CA5A687206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B13424-7CE6-4812-A561-F444593D9A87}" type="datetimeFigureOut">
              <a:rPr lang="en-AU" smtClean="0"/>
              <a:t>25/10/2025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72999AA-963C-7A18-AF2D-070E05443D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9A5D1C-C30C-5A50-E5EE-1094373F87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A943F5-4F83-4CF7-AA81-435F4CB91F1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936281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1894B7-CB65-6E78-3CAD-FF4017C5F4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E7A12AF-6046-3162-D206-2FF3A06C1D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B13424-7CE6-4812-A561-F444593D9A87}" type="datetimeFigureOut">
              <a:rPr lang="en-AU" smtClean="0"/>
              <a:t>25/10/2025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F1DC9CE-0B65-8953-B07F-817F6ECC55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C89A8F0-354C-4F48-307F-453D363DC6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A943F5-4F83-4CF7-AA81-435F4CB91F1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868451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7D740EB-680B-77A9-3A91-0102AB3258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B13424-7CE6-4812-A561-F444593D9A87}" type="datetimeFigureOut">
              <a:rPr lang="en-AU" smtClean="0"/>
              <a:t>25/10/2025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5B69405-7975-8950-371F-D83BFAE97C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2CB2A75-6EB9-7331-F15F-308E3F8C61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A943F5-4F83-4CF7-AA81-435F4CB91F1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721953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50716C-AAEC-DBB2-3705-8D69286F91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D6C9D9A-742A-A57F-E037-0C3298A7D9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7697C50-E638-D6AA-3AD0-42CACB07A35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5B12EC1-CBEC-E794-C25E-437318B623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B13424-7CE6-4812-A561-F444593D9A87}" type="datetimeFigureOut">
              <a:rPr lang="en-AU" smtClean="0"/>
              <a:t>25/10/2025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3D7913C-836F-0C22-71EA-A9348BCAB5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51A9AB9-46C8-3B50-3377-F7595C8014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A943F5-4F83-4CF7-AA81-435F4CB91F1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817697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936626-1B13-1E2F-B703-58F2BDF9D8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5FD6445-0B0F-1B3F-AE23-E7B9D768FCA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D4DB11C-A858-3208-C7B2-1FE1E065072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6A5E7B1-42E3-8C35-04B7-6EE0F8D851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B13424-7CE6-4812-A561-F444593D9A87}" type="datetimeFigureOut">
              <a:rPr lang="en-AU" smtClean="0"/>
              <a:t>25/10/2025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D00FDBB-CC15-A288-0599-E70631D663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E72EF6A-E5BA-441B-562D-0403D36C46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A943F5-4F83-4CF7-AA81-435F4CB91F1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99750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FE93377-8D5F-192C-15F4-2436111CFA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44C73FB-E2BC-10C5-FDE7-DC039DA0273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5D6E681-B0B2-0E71-FBFE-E5C730A781E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8B13424-7CE6-4812-A561-F444593D9A87}" type="datetimeFigureOut">
              <a:rPr lang="en-AU" smtClean="0"/>
              <a:t>25/10/2025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78A596D-8824-6850-EC3C-B60EC0A0C99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37B8F1A-5AEA-8BFF-EB26-E2B04B39879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AA943F5-4F83-4CF7-AA81-435F4CB91F1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530858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Picture 34">
            <a:extLst>
              <a:ext uri="{FF2B5EF4-FFF2-40B4-BE49-F238E27FC236}">
                <a16:creationId xmlns:a16="http://schemas.microsoft.com/office/drawing/2014/main" id="{FBDEF9D7-3741-4294-F34D-59D05E88780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5976" y="2931122"/>
            <a:ext cx="3591426" cy="2819794"/>
          </a:xfrm>
          <a:prstGeom prst="rect">
            <a:avLst/>
          </a:prstGeom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281FDA3A-5CEB-8EA9-97EA-BA4BCBA36ED6}"/>
              </a:ext>
            </a:extLst>
          </p:cNvPr>
          <p:cNvGrpSpPr/>
          <p:nvPr/>
        </p:nvGrpSpPr>
        <p:grpSpPr>
          <a:xfrm>
            <a:off x="5187156" y="685006"/>
            <a:ext cx="914400" cy="914400"/>
            <a:chOff x="5384800" y="1111250"/>
            <a:chExt cx="914400" cy="914400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36314B6B-1919-E17A-46B6-F70943776C36}"/>
                </a:ext>
              </a:extLst>
            </p:cNvPr>
            <p:cNvSpPr/>
            <p:nvPr/>
          </p:nvSpPr>
          <p:spPr>
            <a:xfrm>
              <a:off x="5384800" y="1111250"/>
              <a:ext cx="914400" cy="914400"/>
            </a:xfrm>
            <a:prstGeom prst="rect">
              <a:avLst/>
            </a:prstGeom>
            <a:solidFill>
              <a:srgbClr val="142F4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 dirty="0"/>
            </a:p>
          </p:txBody>
        </p:sp>
        <p:pic>
          <p:nvPicPr>
            <p:cNvPr id="6" name="Picture 5" descr="A blue rectangle with white text&#10;&#10;AI-generated content may be incorrect.">
              <a:extLst>
                <a:ext uri="{FF2B5EF4-FFF2-40B4-BE49-F238E27FC236}">
                  <a16:creationId xmlns:a16="http://schemas.microsoft.com/office/drawing/2014/main" id="{FD9AEA65-57FE-552C-783A-F56E64F5218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142F49"/>
                </a:clrFrom>
                <a:clrTo>
                  <a:srgbClr val="142F49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2595" t="19697" r="50292" b="44562"/>
            <a:stretch>
              <a:fillRect/>
            </a:stretch>
          </p:blipFill>
          <p:spPr>
            <a:xfrm>
              <a:off x="5639016" y="1205040"/>
              <a:ext cx="417080" cy="716900"/>
            </a:xfrm>
            <a:prstGeom prst="rect">
              <a:avLst/>
            </a:prstGeom>
          </p:spPr>
        </p:pic>
      </p:grpSp>
      <p:sp>
        <p:nvSpPr>
          <p:cNvPr id="10" name="Rectangle 9">
            <a:extLst>
              <a:ext uri="{FF2B5EF4-FFF2-40B4-BE49-F238E27FC236}">
                <a16:creationId xmlns:a16="http://schemas.microsoft.com/office/drawing/2014/main" id="{A55174D4-F239-F946-40FA-F5B906098687}"/>
              </a:ext>
            </a:extLst>
          </p:cNvPr>
          <p:cNvSpPr/>
          <p:nvPr/>
        </p:nvSpPr>
        <p:spPr>
          <a:xfrm>
            <a:off x="6184322" y="1944688"/>
            <a:ext cx="914400" cy="914400"/>
          </a:xfrm>
          <a:prstGeom prst="rect">
            <a:avLst/>
          </a:prstGeom>
          <a:solidFill>
            <a:srgbClr val="142F4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3D96B6E4-432A-CBA9-5A66-BB4193FD90FC}"/>
              </a:ext>
            </a:extLst>
          </p:cNvPr>
          <p:cNvGrpSpPr/>
          <p:nvPr/>
        </p:nvGrpSpPr>
        <p:grpSpPr>
          <a:xfrm>
            <a:off x="6355772" y="827881"/>
            <a:ext cx="914400" cy="914400"/>
            <a:chOff x="6355772" y="827881"/>
            <a:chExt cx="914400" cy="914400"/>
          </a:xfrm>
        </p:grpSpPr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E510A5D1-D682-F3CD-B8EE-435B255B6779}"/>
                </a:ext>
              </a:extLst>
            </p:cNvPr>
            <p:cNvSpPr/>
            <p:nvPr/>
          </p:nvSpPr>
          <p:spPr>
            <a:xfrm>
              <a:off x="6355772" y="827881"/>
              <a:ext cx="914400" cy="914400"/>
            </a:xfrm>
            <a:prstGeom prst="ellipse">
              <a:avLst/>
            </a:prstGeom>
            <a:solidFill>
              <a:srgbClr val="142F4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pic>
          <p:nvPicPr>
            <p:cNvPr id="11" name="Picture 10" descr="A blue rectangle with white text&#10;&#10;AI-generated content may be incorrect.">
              <a:extLst>
                <a:ext uri="{FF2B5EF4-FFF2-40B4-BE49-F238E27FC236}">
                  <a16:creationId xmlns:a16="http://schemas.microsoft.com/office/drawing/2014/main" id="{11730D2F-C11D-EBC0-8C39-ECCB24B1789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142F49"/>
                </a:clrFrom>
                <a:clrTo>
                  <a:srgbClr val="142F49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2595" t="19697" r="50292" b="44562"/>
            <a:stretch>
              <a:fillRect/>
            </a:stretch>
          </p:blipFill>
          <p:spPr>
            <a:xfrm>
              <a:off x="6609988" y="921671"/>
              <a:ext cx="417080" cy="716900"/>
            </a:xfrm>
            <a:prstGeom prst="rect">
              <a:avLst/>
            </a:prstGeom>
          </p:spPr>
        </p:pic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15312D48-674F-9A87-BADE-A881C4575E25}"/>
              </a:ext>
            </a:extLst>
          </p:cNvPr>
          <p:cNvGrpSpPr/>
          <p:nvPr/>
        </p:nvGrpSpPr>
        <p:grpSpPr>
          <a:xfrm>
            <a:off x="7926963" y="1602581"/>
            <a:ext cx="1828800" cy="1828800"/>
            <a:chOff x="7926963" y="1602581"/>
            <a:chExt cx="1828800" cy="1828800"/>
          </a:xfrm>
        </p:grpSpPr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12ECAC32-F91E-0EED-5711-98A710F81F75}"/>
                </a:ext>
              </a:extLst>
            </p:cNvPr>
            <p:cNvSpPr/>
            <p:nvPr/>
          </p:nvSpPr>
          <p:spPr>
            <a:xfrm>
              <a:off x="7926963" y="1602581"/>
              <a:ext cx="1828800" cy="1828800"/>
            </a:xfrm>
            <a:prstGeom prst="ellipse">
              <a:avLst/>
            </a:prstGeom>
            <a:solidFill>
              <a:srgbClr val="142F4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 dirty="0"/>
            </a:p>
          </p:txBody>
        </p:sp>
        <p:pic>
          <p:nvPicPr>
            <p:cNvPr id="3" name="Picture 2" descr="A blue rectangle with white text&#10;&#10;AI-generated content may be incorrect.">
              <a:extLst>
                <a:ext uri="{FF2B5EF4-FFF2-40B4-BE49-F238E27FC236}">
                  <a16:creationId xmlns:a16="http://schemas.microsoft.com/office/drawing/2014/main" id="{269AE800-EA95-5410-6443-99A1152C1AC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2500" t="19694" r="50255" b="44534"/>
            <a:stretch>
              <a:fillRect/>
            </a:stretch>
          </p:blipFill>
          <p:spPr>
            <a:xfrm>
              <a:off x="8403546" y="1768475"/>
              <a:ext cx="883329" cy="1492250"/>
            </a:xfrm>
            <a:prstGeom prst="rect">
              <a:avLst/>
            </a:prstGeom>
          </p:spPr>
        </p:pic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DB211E42-621A-360F-3C50-CF10FD07E808}"/>
              </a:ext>
            </a:extLst>
          </p:cNvPr>
          <p:cNvGrpSpPr/>
          <p:nvPr/>
        </p:nvGrpSpPr>
        <p:grpSpPr>
          <a:xfrm>
            <a:off x="433963" y="3429000"/>
            <a:ext cx="1828800" cy="1828800"/>
            <a:chOff x="433963" y="3429000"/>
            <a:chExt cx="1828800" cy="1828800"/>
          </a:xfrm>
        </p:grpSpPr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1DA9E77E-D1FB-E18F-2A79-3874867545C2}"/>
                </a:ext>
              </a:extLst>
            </p:cNvPr>
            <p:cNvSpPr/>
            <p:nvPr/>
          </p:nvSpPr>
          <p:spPr>
            <a:xfrm>
              <a:off x="433963" y="3429000"/>
              <a:ext cx="1828800" cy="1828800"/>
            </a:xfrm>
            <a:prstGeom prst="ellipse">
              <a:avLst/>
            </a:prstGeom>
            <a:solidFill>
              <a:srgbClr val="142F4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 dirty="0"/>
            </a:p>
          </p:txBody>
        </p:sp>
        <p:pic>
          <p:nvPicPr>
            <p:cNvPr id="18" name="Picture 17" descr="A blue rectangle with white text&#10;&#10;AI-generated content may be incorrect.">
              <a:extLst>
                <a:ext uri="{FF2B5EF4-FFF2-40B4-BE49-F238E27FC236}">
                  <a16:creationId xmlns:a16="http://schemas.microsoft.com/office/drawing/2014/main" id="{8484A282-EA12-B8FB-7A76-90EB5F5D262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2500" t="19694" r="50255" b="44534"/>
            <a:stretch>
              <a:fillRect/>
            </a:stretch>
          </p:blipFill>
          <p:spPr>
            <a:xfrm>
              <a:off x="1020381" y="3780444"/>
              <a:ext cx="663658" cy="1121150"/>
            </a:xfrm>
            <a:prstGeom prst="rect">
              <a:avLst/>
            </a:prstGeom>
          </p:spPr>
        </p:pic>
      </p:grpSp>
      <p:sp>
        <p:nvSpPr>
          <p:cNvPr id="2" name="Rectangle 1">
            <a:extLst>
              <a:ext uri="{FF2B5EF4-FFF2-40B4-BE49-F238E27FC236}">
                <a16:creationId xmlns:a16="http://schemas.microsoft.com/office/drawing/2014/main" id="{69011CBB-841B-EF4B-548A-B389233F155E}"/>
              </a:ext>
            </a:extLst>
          </p:cNvPr>
          <p:cNvSpPr/>
          <p:nvPr/>
        </p:nvSpPr>
        <p:spPr>
          <a:xfrm>
            <a:off x="1805562" y="1638570"/>
            <a:ext cx="1486277" cy="1486277"/>
          </a:xfrm>
          <a:prstGeom prst="rect">
            <a:avLst/>
          </a:prstGeom>
          <a:solidFill>
            <a:srgbClr val="142F4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pic>
        <p:nvPicPr>
          <p:cNvPr id="5" name="Picture 4" descr="A blue rectangle with white text&#10;&#10;AI-generated content may be incorrect.">
            <a:extLst>
              <a:ext uri="{FF2B5EF4-FFF2-40B4-BE49-F238E27FC236}">
                <a16:creationId xmlns:a16="http://schemas.microsoft.com/office/drawing/2014/main" id="{89676886-A03F-9F7E-A785-5EBEBD960EC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142F49"/>
              </a:clrFrom>
              <a:clrTo>
                <a:srgbClr val="142F49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871" t="14607" r="63340" b="65641"/>
          <a:stretch>
            <a:fillRect/>
          </a:stretch>
        </p:blipFill>
        <p:spPr>
          <a:xfrm>
            <a:off x="6641522" y="4901594"/>
            <a:ext cx="1561149" cy="1200352"/>
          </a:xfrm>
          <a:prstGeom prst="rect">
            <a:avLst/>
          </a:prstGeom>
        </p:spPr>
      </p:pic>
      <p:grpSp>
        <p:nvGrpSpPr>
          <p:cNvPr id="30" name="Group 29">
            <a:extLst>
              <a:ext uri="{FF2B5EF4-FFF2-40B4-BE49-F238E27FC236}">
                <a16:creationId xmlns:a16="http://schemas.microsoft.com/office/drawing/2014/main" id="{1BF9F253-6668-2FBD-BEF2-B0174D09D710}"/>
              </a:ext>
            </a:extLst>
          </p:cNvPr>
          <p:cNvGrpSpPr/>
          <p:nvPr/>
        </p:nvGrpSpPr>
        <p:grpSpPr>
          <a:xfrm>
            <a:off x="2377439" y="6101946"/>
            <a:ext cx="1828800" cy="1828800"/>
            <a:chOff x="2871608" y="4305030"/>
            <a:chExt cx="1828800" cy="1828800"/>
          </a:xfrm>
        </p:grpSpPr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580260DF-335E-3131-4478-D90FBA932BD7}"/>
                </a:ext>
              </a:extLst>
            </p:cNvPr>
            <p:cNvGrpSpPr/>
            <p:nvPr/>
          </p:nvGrpSpPr>
          <p:grpSpPr>
            <a:xfrm>
              <a:off x="2871608" y="4305030"/>
              <a:ext cx="1828800" cy="1828800"/>
              <a:chOff x="3194809" y="3426619"/>
              <a:chExt cx="1828800" cy="1828800"/>
            </a:xfrm>
          </p:grpSpPr>
          <p:sp>
            <p:nvSpPr>
              <p:cNvPr id="25" name="Oval 24">
                <a:extLst>
                  <a:ext uri="{FF2B5EF4-FFF2-40B4-BE49-F238E27FC236}">
                    <a16:creationId xmlns:a16="http://schemas.microsoft.com/office/drawing/2014/main" id="{C08FD507-B619-6383-EF75-CBB30BA31A93}"/>
                  </a:ext>
                </a:extLst>
              </p:cNvPr>
              <p:cNvSpPr/>
              <p:nvPr/>
            </p:nvSpPr>
            <p:spPr>
              <a:xfrm>
                <a:off x="3422206" y="3654017"/>
                <a:ext cx="1374005" cy="137400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 dirty="0"/>
              </a:p>
            </p:txBody>
          </p:sp>
          <p:sp>
            <p:nvSpPr>
              <p:cNvPr id="26" name="Oval 25">
                <a:extLst>
                  <a:ext uri="{FF2B5EF4-FFF2-40B4-BE49-F238E27FC236}">
                    <a16:creationId xmlns:a16="http://schemas.microsoft.com/office/drawing/2014/main" id="{A47D8E16-542D-C71F-96B7-7493005ABF64}"/>
                  </a:ext>
                </a:extLst>
              </p:cNvPr>
              <p:cNvSpPr/>
              <p:nvPr/>
            </p:nvSpPr>
            <p:spPr>
              <a:xfrm>
                <a:off x="3194809" y="3426619"/>
                <a:ext cx="1828800" cy="1828800"/>
              </a:xfrm>
              <a:prstGeom prst="ellipse">
                <a:avLst/>
              </a:prstGeom>
              <a:solidFill>
                <a:srgbClr val="142F49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 dirty="0"/>
              </a:p>
            </p:txBody>
          </p:sp>
        </p:grpSp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0A97FCB0-F3BE-A5AE-1597-BE648E1308FB}"/>
                </a:ext>
              </a:extLst>
            </p:cNvPr>
            <p:cNvGrpSpPr/>
            <p:nvPr/>
          </p:nvGrpSpPr>
          <p:grpSpPr>
            <a:xfrm>
              <a:off x="3218238" y="4651660"/>
              <a:ext cx="1135541" cy="1135541"/>
              <a:chOff x="3194809" y="3426619"/>
              <a:chExt cx="1828800" cy="1828800"/>
            </a:xfrm>
            <a:solidFill>
              <a:schemeClr val="bg1"/>
            </a:solidFill>
          </p:grpSpPr>
          <p:sp>
            <p:nvSpPr>
              <p:cNvPr id="28" name="Oval 27">
                <a:extLst>
                  <a:ext uri="{FF2B5EF4-FFF2-40B4-BE49-F238E27FC236}">
                    <a16:creationId xmlns:a16="http://schemas.microsoft.com/office/drawing/2014/main" id="{15DFE1CB-79AD-4C8D-D053-05CAAC0DCC8C}"/>
                  </a:ext>
                </a:extLst>
              </p:cNvPr>
              <p:cNvSpPr/>
              <p:nvPr/>
            </p:nvSpPr>
            <p:spPr>
              <a:xfrm>
                <a:off x="3422206" y="3654017"/>
                <a:ext cx="1374005" cy="137400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 dirty="0"/>
              </a:p>
            </p:txBody>
          </p:sp>
          <p:sp>
            <p:nvSpPr>
              <p:cNvPr id="29" name="Oval 28">
                <a:extLst>
                  <a:ext uri="{FF2B5EF4-FFF2-40B4-BE49-F238E27FC236}">
                    <a16:creationId xmlns:a16="http://schemas.microsoft.com/office/drawing/2014/main" id="{FE252D0A-B354-55EC-C952-39FD7948A0EE}"/>
                  </a:ext>
                </a:extLst>
              </p:cNvPr>
              <p:cNvSpPr/>
              <p:nvPr/>
            </p:nvSpPr>
            <p:spPr>
              <a:xfrm>
                <a:off x="3194809" y="3426619"/>
                <a:ext cx="1828800" cy="1828800"/>
              </a:xfrm>
              <a:prstGeom prst="ellipse">
                <a:avLst/>
              </a:prstGeom>
              <a:solidFill>
                <a:srgbClr val="142F49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 dirty="0"/>
              </a:p>
            </p:txBody>
          </p:sp>
        </p:grp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12961239-8824-72B0-1617-07AB3D7FC14C}"/>
              </a:ext>
            </a:extLst>
          </p:cNvPr>
          <p:cNvGrpSpPr/>
          <p:nvPr/>
        </p:nvGrpSpPr>
        <p:grpSpPr>
          <a:xfrm>
            <a:off x="3194809" y="3426619"/>
            <a:ext cx="1971599" cy="1828800"/>
            <a:chOff x="3194809" y="3426619"/>
            <a:chExt cx="1971599" cy="1828800"/>
          </a:xfrm>
        </p:grpSpPr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5611E8D0-17D7-E74A-A982-C6728A8E18A4}"/>
                </a:ext>
              </a:extLst>
            </p:cNvPr>
            <p:cNvGrpSpPr/>
            <p:nvPr/>
          </p:nvGrpSpPr>
          <p:grpSpPr>
            <a:xfrm>
              <a:off x="3194809" y="3426619"/>
              <a:ext cx="1828800" cy="1828800"/>
              <a:chOff x="3194809" y="3426619"/>
              <a:chExt cx="1828800" cy="1828800"/>
            </a:xfrm>
          </p:grpSpPr>
          <p:sp>
            <p:nvSpPr>
              <p:cNvPr id="22" name="Oval 21">
                <a:extLst>
                  <a:ext uri="{FF2B5EF4-FFF2-40B4-BE49-F238E27FC236}">
                    <a16:creationId xmlns:a16="http://schemas.microsoft.com/office/drawing/2014/main" id="{CA3AFFB6-5BD2-2282-F3DD-5A89FB455C48}"/>
                  </a:ext>
                </a:extLst>
              </p:cNvPr>
              <p:cNvSpPr/>
              <p:nvPr/>
            </p:nvSpPr>
            <p:spPr>
              <a:xfrm>
                <a:off x="3422206" y="3654017"/>
                <a:ext cx="1374005" cy="137400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 dirty="0"/>
              </a:p>
            </p:txBody>
          </p:sp>
          <p:sp>
            <p:nvSpPr>
              <p:cNvPr id="14" name="Oval 13">
                <a:extLst>
                  <a:ext uri="{FF2B5EF4-FFF2-40B4-BE49-F238E27FC236}">
                    <a16:creationId xmlns:a16="http://schemas.microsoft.com/office/drawing/2014/main" id="{FB84F0A5-7E64-60C4-F907-9A219A17EE6C}"/>
                  </a:ext>
                </a:extLst>
              </p:cNvPr>
              <p:cNvSpPr/>
              <p:nvPr/>
            </p:nvSpPr>
            <p:spPr>
              <a:xfrm>
                <a:off x="3194809" y="3426619"/>
                <a:ext cx="1828800" cy="1828800"/>
              </a:xfrm>
              <a:prstGeom prst="ellipse">
                <a:avLst/>
              </a:prstGeom>
              <a:solidFill>
                <a:srgbClr val="142F49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 dirty="0"/>
              </a:p>
            </p:txBody>
          </p:sp>
        </p:grpSp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id="{6FD0E472-6B57-602B-477C-5CC030932C81}"/>
                </a:ext>
              </a:extLst>
            </p:cNvPr>
            <p:cNvGrpSpPr/>
            <p:nvPr/>
          </p:nvGrpSpPr>
          <p:grpSpPr>
            <a:xfrm>
              <a:off x="3263454" y="3426619"/>
              <a:ext cx="1902954" cy="1828800"/>
              <a:chOff x="4806429" y="3144016"/>
              <a:chExt cx="1902954" cy="1828800"/>
            </a:xfrm>
          </p:grpSpPr>
          <p:pic>
            <p:nvPicPr>
              <p:cNvPr id="21" name="Picture 20" descr="A blue rectangle with white text&#10;&#10;AI-generated content may be incorrect.">
                <a:extLst>
                  <a:ext uri="{FF2B5EF4-FFF2-40B4-BE49-F238E27FC236}">
                    <a16:creationId xmlns:a16="http://schemas.microsoft.com/office/drawing/2014/main" id="{8EFC0C12-1662-9433-4B4A-7FD32A5252E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clrChange>
                  <a:clrFrom>
                    <a:srgbClr val="142F49"/>
                  </a:clrFrom>
                  <a:clrTo>
                    <a:srgbClr val="142F49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7494" t="14418" r="61300" b="60914"/>
              <a:stretch>
                <a:fillRect/>
              </a:stretch>
            </p:blipFill>
            <p:spPr>
              <a:xfrm>
                <a:off x="5056196" y="3500296"/>
                <a:ext cx="1653187" cy="1245124"/>
              </a:xfrm>
              <a:prstGeom prst="rect">
                <a:avLst/>
              </a:prstGeom>
            </p:spPr>
          </p:pic>
          <p:sp>
            <p:nvSpPr>
              <p:cNvPr id="31" name="Circle: Hollow 30">
                <a:extLst>
                  <a:ext uri="{FF2B5EF4-FFF2-40B4-BE49-F238E27FC236}">
                    <a16:creationId xmlns:a16="http://schemas.microsoft.com/office/drawing/2014/main" id="{35DDC957-DC99-B0E3-2FEE-3C08FB373377}"/>
                  </a:ext>
                </a:extLst>
              </p:cNvPr>
              <p:cNvSpPr/>
              <p:nvPr/>
            </p:nvSpPr>
            <p:spPr>
              <a:xfrm>
                <a:off x="4806429" y="3144016"/>
                <a:ext cx="1828800" cy="1828800"/>
              </a:xfrm>
              <a:prstGeom prst="donut">
                <a:avLst>
                  <a:gd name="adj" fmla="val 16589"/>
                </a:avLst>
              </a:prstGeom>
              <a:solidFill>
                <a:srgbClr val="142F49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 dirty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42" name="Oval 41">
            <a:extLst>
              <a:ext uri="{FF2B5EF4-FFF2-40B4-BE49-F238E27FC236}">
                <a16:creationId xmlns:a16="http://schemas.microsoft.com/office/drawing/2014/main" id="{2A7ECB75-DA5E-322B-17E4-06EBD5788946}"/>
              </a:ext>
            </a:extLst>
          </p:cNvPr>
          <p:cNvSpPr/>
          <p:nvPr/>
        </p:nvSpPr>
        <p:spPr>
          <a:xfrm>
            <a:off x="6911565" y="2780396"/>
            <a:ext cx="1374005" cy="137400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grpSp>
        <p:nvGrpSpPr>
          <p:cNvPr id="45" name="Group 44">
            <a:extLst>
              <a:ext uri="{FF2B5EF4-FFF2-40B4-BE49-F238E27FC236}">
                <a16:creationId xmlns:a16="http://schemas.microsoft.com/office/drawing/2014/main" id="{8045E7A4-451A-0749-8AD9-00A8AA8ED254}"/>
              </a:ext>
            </a:extLst>
          </p:cNvPr>
          <p:cNvGrpSpPr/>
          <p:nvPr/>
        </p:nvGrpSpPr>
        <p:grpSpPr>
          <a:xfrm>
            <a:off x="8539213" y="3939227"/>
            <a:ext cx="2632406" cy="2233412"/>
            <a:chOff x="8557260" y="5095956"/>
            <a:chExt cx="2632406" cy="2233412"/>
          </a:xfrm>
        </p:grpSpPr>
        <p:pic>
          <p:nvPicPr>
            <p:cNvPr id="36" name="Picture 35">
              <a:extLst>
                <a:ext uri="{FF2B5EF4-FFF2-40B4-BE49-F238E27FC236}">
                  <a16:creationId xmlns:a16="http://schemas.microsoft.com/office/drawing/2014/main" id="{5E87D27E-D14D-9569-712F-968D7E101B3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557260" y="5095956"/>
              <a:ext cx="2632406" cy="2066824"/>
            </a:xfrm>
            <a:prstGeom prst="rect">
              <a:avLst/>
            </a:prstGeom>
          </p:spPr>
        </p:pic>
        <p:pic>
          <p:nvPicPr>
            <p:cNvPr id="40" name="Picture 39" descr="A blue rectangle with white text&#10;&#10;AI-generated content may be incorrect.">
              <a:extLst>
                <a:ext uri="{FF2B5EF4-FFF2-40B4-BE49-F238E27FC236}">
                  <a16:creationId xmlns:a16="http://schemas.microsoft.com/office/drawing/2014/main" id="{F3D46293-D811-08E5-D3E6-D5E50DAB323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142F49"/>
                </a:clrFrom>
                <a:clrTo>
                  <a:srgbClr val="142F49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254" t="14419" r="61300" b="44484"/>
            <a:stretch>
              <a:fillRect/>
            </a:stretch>
          </p:blipFill>
          <p:spPr>
            <a:xfrm>
              <a:off x="8634838" y="5500568"/>
              <a:ext cx="2138913" cy="18288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085404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DB4E8C50-99CA-F52B-3A5D-D7AA8C2D3504}"/>
              </a:ext>
            </a:extLst>
          </p:cNvPr>
          <p:cNvGrpSpPr/>
          <p:nvPr/>
        </p:nvGrpSpPr>
        <p:grpSpPr>
          <a:xfrm>
            <a:off x="4526280" y="534535"/>
            <a:ext cx="6645339" cy="5638104"/>
            <a:chOff x="8557260" y="5095956"/>
            <a:chExt cx="2632406" cy="2233412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551F317A-194F-E412-BA1F-9F70555DC03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557260" y="5095956"/>
              <a:ext cx="2632406" cy="2066824"/>
            </a:xfrm>
            <a:prstGeom prst="rect">
              <a:avLst/>
            </a:prstGeom>
          </p:spPr>
        </p:pic>
        <p:pic>
          <p:nvPicPr>
            <p:cNvPr id="6" name="Picture 5" descr="A blue rectangle with white text&#10;&#10;AI-generated content may be incorrect.">
              <a:extLst>
                <a:ext uri="{FF2B5EF4-FFF2-40B4-BE49-F238E27FC236}">
                  <a16:creationId xmlns:a16="http://schemas.microsoft.com/office/drawing/2014/main" id="{FFC2B37C-F583-4409-40B9-E9F2DB9E058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142F49"/>
                </a:clrFrom>
                <a:clrTo>
                  <a:srgbClr val="142F49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254" t="14419" r="61300" b="44484"/>
            <a:stretch>
              <a:fillRect/>
            </a:stretch>
          </p:blipFill>
          <p:spPr>
            <a:xfrm>
              <a:off x="8634838" y="5500568"/>
              <a:ext cx="2138913" cy="18288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2878793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83</TotalTime>
  <Words>0</Words>
  <Application>Microsoft Office PowerPoint</Application>
  <PresentationFormat>Widescreen</PresentationFormat>
  <Paragraphs>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Aptos</vt:lpstr>
      <vt:lpstr>Aptos Display</vt:lpstr>
      <vt:lpstr>Arial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Yusuke Watanabe</dc:creator>
  <cp:lastModifiedBy>Yusuke Watanabe</cp:lastModifiedBy>
  <cp:revision>12</cp:revision>
  <dcterms:created xsi:type="dcterms:W3CDTF">2025-10-19T12:22:07Z</dcterms:created>
  <dcterms:modified xsi:type="dcterms:W3CDTF">2025-10-25T01:45:54Z</dcterms:modified>
</cp:coreProperties>
</file>